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62" r:id="rId4"/>
    <p:sldId id="265" r:id="rId5"/>
    <p:sldId id="266" r:id="rId6"/>
    <p:sldId id="267" r:id="rId7"/>
    <p:sldId id="261" r:id="rId8"/>
    <p:sldId id="263" r:id="rId9"/>
    <p:sldId id="264" r:id="rId10"/>
    <p:sldId id="268" r:id="rId11"/>
    <p:sldId id="259" r:id="rId12"/>
    <p:sldId id="281" r:id="rId13"/>
    <p:sldId id="287" r:id="rId14"/>
    <p:sldId id="284" r:id="rId15"/>
    <p:sldId id="286" r:id="rId16"/>
    <p:sldId id="260" r:id="rId17"/>
    <p:sldId id="273" r:id="rId18"/>
    <p:sldId id="285" r:id="rId19"/>
    <p:sldId id="274" r:id="rId20"/>
    <p:sldId id="269" r:id="rId21"/>
    <p:sldId id="282" r:id="rId22"/>
    <p:sldId id="270" r:id="rId23"/>
    <p:sldId id="283" r:id="rId24"/>
    <p:sldId id="271" r:id="rId25"/>
    <p:sldId id="272" r:id="rId26"/>
    <p:sldId id="275" r:id="rId27"/>
    <p:sldId id="276" r:id="rId28"/>
    <p:sldId id="278" r:id="rId29"/>
    <p:sldId id="277" r:id="rId30"/>
    <p:sldId id="279" r:id="rId31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1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5E7D-07D8-4677-B403-885844A39192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8558-1F2C-462B-886A-F3851716A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418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5E7D-07D8-4677-B403-885844A39192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8558-1F2C-462B-886A-F3851716A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83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5E7D-07D8-4677-B403-885844A39192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8558-1F2C-462B-886A-F3851716A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67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5E7D-07D8-4677-B403-885844A39192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8558-1F2C-462B-886A-F3851716A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0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5E7D-07D8-4677-B403-885844A39192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8558-1F2C-462B-886A-F3851716A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57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5E7D-07D8-4677-B403-885844A39192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8558-1F2C-462B-886A-F3851716A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1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5E7D-07D8-4677-B403-885844A39192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8558-1F2C-462B-886A-F3851716A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0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5E7D-07D8-4677-B403-885844A39192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8558-1F2C-462B-886A-F3851716A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5E7D-07D8-4677-B403-885844A39192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8558-1F2C-462B-886A-F3851716A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3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5E7D-07D8-4677-B403-885844A39192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8558-1F2C-462B-886A-F3851716A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5E7D-07D8-4677-B403-885844A39192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8558-1F2C-462B-886A-F3851716A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33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85E7D-07D8-4677-B403-885844A39192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58558-1F2C-462B-886A-F3851716A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47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46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И Т О Г И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летней оздоровительной компании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2088232" cy="161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624"/>
            <a:ext cx="2270398" cy="156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29279" y="5805264"/>
            <a:ext cx="3656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17.06 – 23.09.23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19" y="2708920"/>
            <a:ext cx="2448272" cy="24482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67760" y="4941168"/>
            <a:ext cx="53243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Пансионат Солнечный летний 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>
                <a:solidFill>
                  <a:srgbClr val="FFC000"/>
                </a:solidFill>
              </a:rPr>
              <a:t>поселок </a:t>
            </a:r>
            <a:r>
              <a:rPr lang="ru-RU" sz="2800" b="1" dirty="0" err="1">
                <a:solidFill>
                  <a:srgbClr val="FFC000"/>
                </a:solidFill>
              </a:rPr>
              <a:t>Багрипш</a:t>
            </a:r>
            <a:r>
              <a:rPr lang="ru-RU" sz="2800" b="1" dirty="0">
                <a:solidFill>
                  <a:srgbClr val="FFC000"/>
                </a:solidFill>
              </a:rPr>
              <a:t>, Абхазия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47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5" y="476672"/>
            <a:ext cx="876097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8553" y="6066399"/>
            <a:ext cx="2150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Медпункт</a:t>
            </a:r>
          </a:p>
        </p:txBody>
      </p:sp>
    </p:spTree>
    <p:extLst>
      <p:ext uri="{BB962C8B-B14F-4D97-AF65-F5344CB8AC3E}">
        <p14:creationId xmlns:p14="http://schemas.microsoft.com/office/powerpoint/2010/main" val="2940433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67" y="476672"/>
            <a:ext cx="7300247" cy="546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6916" y="6093296"/>
            <a:ext cx="414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>Корпуса пансионата</a:t>
            </a:r>
          </a:p>
        </p:txBody>
      </p:sp>
    </p:spTree>
    <p:extLst>
      <p:ext uri="{BB962C8B-B14F-4D97-AF65-F5344CB8AC3E}">
        <p14:creationId xmlns:p14="http://schemas.microsoft.com/office/powerpoint/2010/main" val="1884654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ансионат Солнечный, Абхазия, Багрип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09130"/>
            <a:ext cx="9144000" cy="421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5834483"/>
            <a:ext cx="3835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Корпус на пляже</a:t>
            </a:r>
          </a:p>
        </p:txBody>
      </p:sp>
    </p:spTree>
    <p:extLst>
      <p:ext uri="{BB962C8B-B14F-4D97-AF65-F5344CB8AC3E}">
        <p14:creationId xmlns:p14="http://schemas.microsoft.com/office/powerpoint/2010/main" val="3151166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0648"/>
            <a:ext cx="76200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7060" y="5489873"/>
            <a:ext cx="38354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Корпус на пляже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</a:rPr>
              <a:t>балкон</a:t>
            </a:r>
          </a:p>
        </p:txBody>
      </p:sp>
    </p:spTree>
    <p:extLst>
      <p:ext uri="{BB962C8B-B14F-4D97-AF65-F5344CB8AC3E}">
        <p14:creationId xmlns:p14="http://schemas.microsoft.com/office/powerpoint/2010/main" val="2319185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043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830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1"/>
            <a:ext cx="8567075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570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508438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100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714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5" y="548680"/>
            <a:ext cx="829372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5885509"/>
            <a:ext cx="2087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Турбюро</a:t>
            </a:r>
          </a:p>
        </p:txBody>
      </p:sp>
    </p:spTree>
    <p:extLst>
      <p:ext uri="{BB962C8B-B14F-4D97-AF65-F5344CB8AC3E}">
        <p14:creationId xmlns:p14="http://schemas.microsoft.com/office/powerpoint/2010/main" val="2420511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091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3846" y="5928253"/>
            <a:ext cx="3024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панорама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3203846" y="249289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203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9" y="692696"/>
            <a:ext cx="888530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5085184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</a:rPr>
              <a:t>Бассейн</a:t>
            </a:r>
          </a:p>
        </p:txBody>
      </p:sp>
    </p:spTree>
    <p:extLst>
      <p:ext uri="{BB962C8B-B14F-4D97-AF65-F5344CB8AC3E}">
        <p14:creationId xmlns:p14="http://schemas.microsoft.com/office/powerpoint/2010/main" val="3236521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2656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060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19395"/>
            <a:ext cx="5130570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438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780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" y="214536"/>
            <a:ext cx="9064453" cy="510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918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57779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206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223548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111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6078038"/>
            <a:ext cx="3137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Дача Сталина</a:t>
            </a:r>
          </a:p>
        </p:txBody>
      </p:sp>
    </p:spTree>
    <p:extLst>
      <p:ext uri="{BB962C8B-B14F-4D97-AF65-F5344CB8AC3E}">
        <p14:creationId xmlns:p14="http://schemas.microsoft.com/office/powerpoint/2010/main" val="662211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16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789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808720" cy="406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71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575228" cy="385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5445224"/>
            <a:ext cx="2121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столовая</a:t>
            </a:r>
          </a:p>
        </p:txBody>
      </p:sp>
    </p:spTree>
    <p:extLst>
      <p:ext uri="{BB962C8B-B14F-4D97-AF65-F5344CB8AC3E}">
        <p14:creationId xmlns:p14="http://schemas.microsoft.com/office/powerpoint/2010/main" val="3684783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025"/>
            <a:ext cx="3168352" cy="685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015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3" y="836712"/>
            <a:ext cx="829372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958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1" y="836712"/>
            <a:ext cx="817690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828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8" y="692696"/>
            <a:ext cx="8624992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262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81200" cy="826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150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" y="548680"/>
            <a:ext cx="904118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5229200"/>
            <a:ext cx="24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>Официанты</a:t>
            </a:r>
          </a:p>
        </p:txBody>
      </p:sp>
    </p:spTree>
    <p:extLst>
      <p:ext uri="{BB962C8B-B14F-4D97-AF65-F5344CB8AC3E}">
        <p14:creationId xmlns:p14="http://schemas.microsoft.com/office/powerpoint/2010/main" val="3477990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37786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4839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36</Words>
  <Application>Microsoft Office PowerPoint</Application>
  <PresentationFormat>Экран (4:3)</PresentationFormat>
  <Paragraphs>15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Microsoft Sans Serif</vt:lpstr>
      <vt:lpstr>Тема Office</vt:lpstr>
      <vt:lpstr>И Т О Г И летней оздоровительной компании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Ya Blondinko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Berezin</dc:creator>
  <cp:lastModifiedBy>User</cp:lastModifiedBy>
  <cp:revision>37</cp:revision>
  <dcterms:created xsi:type="dcterms:W3CDTF">2023-10-03T14:36:06Z</dcterms:created>
  <dcterms:modified xsi:type="dcterms:W3CDTF">2023-10-05T13:49:58Z</dcterms:modified>
</cp:coreProperties>
</file>